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4"/>
    <p:restoredTop sz="94658"/>
  </p:normalViewPr>
  <p:slideViewPr>
    <p:cSldViewPr snapToGrid="0" snapToObjects="1">
      <p:cViewPr varScale="1">
        <p:scale>
          <a:sx n="113" d="100"/>
          <a:sy n="113" d="100"/>
        </p:scale>
        <p:origin x="184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52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1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9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9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1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abstract connection in pale grey background">
            <a:extLst>
              <a:ext uri="{FF2B5EF4-FFF2-40B4-BE49-F238E27FC236}">
                <a16:creationId xmlns:a16="http://schemas.microsoft.com/office/drawing/2014/main" id="{78FBA072-F90A-DCC9-5FB9-89D3E16C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4802" r="57736"/>
          <a:stretch>
            <a:fillRect/>
          </a:stretch>
        </p:blipFill>
        <p:spPr>
          <a:xfrm>
            <a:off x="20" y="10"/>
            <a:ext cx="4567408" cy="6857990"/>
          </a:xfrm>
          <a:prstGeom prst="rect">
            <a:avLst/>
          </a:prstGeom>
          <a:noFill/>
        </p:spPr>
      </p:pic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6DBAD500-6BCA-D67A-36B9-ED6897BD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4785" r="57719"/>
          <a:stretch>
            <a:fillRect/>
          </a:stretch>
        </p:blipFill>
        <p:spPr>
          <a:xfrm>
            <a:off x="4567428" y="-7629"/>
            <a:ext cx="4576572" cy="6865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ROPE Voice AI Affiliate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95" y="4352544"/>
            <a:ext cx="5101209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/>
                </a:solidFill>
              </a:rPr>
              <a:t>Grow with us by promoting next‑gen Voice AI automation.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E3809919-1443-764B-4814-5F087EB6B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C14749DC-D099-6129-EB56-79F1832549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How Affiliates Submit Leads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t>1. Use your affiliate link or form</a:t>
            </a:r>
          </a:p>
          <a:p>
            <a:r>
              <a:t>2. Submit qualified leads</a:t>
            </a:r>
          </a:p>
          <a:p>
            <a:r>
              <a:t>3. ROPE handles demo + closing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0D377BB7-A33B-450F-5133-B19515F0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C79A4D64-4E2C-C777-DD42-B2A3AF34F7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How Affiliates Get Paid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t>• Monthly payouts</a:t>
            </a:r>
          </a:p>
          <a:p>
            <a:r>
              <a:t>• €100 minimum threshold</a:t>
            </a:r>
          </a:p>
          <a:p>
            <a:r>
              <a:t>• Full tracking dashboard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8D6A8ABD-4059-0F13-6870-10D35CAD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5F01798C-CDB8-1E80-D328-FDAA12CE7D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Onboarding for Affiliates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95" y="4352544"/>
            <a:ext cx="5101209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/>
                </a:solidFill>
              </a:rPr>
              <a:t>Registration → Assets → Tracking Tools → Start Sharing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A48FAA5B-F6C4-C6F0-851E-77E5816F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0D04C3DC-0F5C-4945-B97A-6CD256EE0C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Why Promote ROPE Voice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95" y="4352544"/>
            <a:ext cx="5101209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/>
                </a:solidFill>
              </a:rPr>
              <a:t>High-demand market, easy to sell, strong ROI for clients.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BE9C51F-C005-0D8C-4CFD-71EFDA80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C1BD463F-8540-AE6E-EB82-110321107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347" b="4016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4352544"/>
            <a:ext cx="6743699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Get your affiliate link • Start promoting • Earn commissions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A5A1896D-81FC-2F67-303A-54B04FD2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56A8A789-B52B-274E-4580-4EC5DECE79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What Is Voice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95" y="4352544"/>
            <a:ext cx="5101209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/>
                </a:solidFill>
              </a:rPr>
              <a:t>AI voice agents that handle inbound/outbound calls, bookings, sales, and customer service 24/7.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BC7101E3-D9CB-D128-42D7-E447B3C48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EA7EEDAC-906D-1836-CF23-EE72F015D9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How Businesses Use Voice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rPr dirty="0"/>
              <a:t>• Call centers</a:t>
            </a:r>
          </a:p>
          <a:p>
            <a:r>
              <a:rPr dirty="0"/>
              <a:t>• Restaurants &amp; hotels</a:t>
            </a:r>
            <a:r>
              <a:rPr lang="en-US" dirty="0"/>
              <a:t> reservations</a:t>
            </a:r>
            <a:endParaRPr dirty="0"/>
          </a:p>
          <a:p>
            <a:r>
              <a:rPr dirty="0"/>
              <a:t>• Wellness &amp; fitness bookings</a:t>
            </a:r>
          </a:p>
          <a:p>
            <a:r>
              <a:rPr dirty="0"/>
              <a:t>• Personal service appointments</a:t>
            </a:r>
          </a:p>
          <a:p>
            <a:r>
              <a:rPr dirty="0"/>
              <a:t>• Outbound sales &amp; follow‑ups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EC64FB3A-DCCD-4436-C144-4DEBE1A10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CF9B711A-EBA1-80C3-740A-66074A2FA0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Why Voice AI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t>Faster response times, zero missed calls, higher conversion, and lower staffing costs.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0E7B1838-8951-E1D9-2A15-D0A8D8747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B14461C9-DB7A-83C3-E53C-A30360DC6D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Industry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t>• Hospitality: automated reservations</a:t>
            </a:r>
          </a:p>
          <a:p>
            <a:r>
              <a:t>• Fitness: instant appointment scheduling</a:t>
            </a:r>
          </a:p>
          <a:p>
            <a:r>
              <a:t>• Call centers: outbound campaigns</a:t>
            </a:r>
          </a:p>
          <a:p>
            <a:r>
              <a:t>• Service businesses: 24/7 reception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A62DD963-1838-9801-553D-2C970707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CA505EF9-4AD5-3FBD-75AA-E35CBBA1A1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Demo &amp; Call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t>1. Lead enters workflow</a:t>
            </a:r>
          </a:p>
          <a:p>
            <a:r>
              <a:t>2. AI answers or makes outbound call</a:t>
            </a:r>
          </a:p>
          <a:p>
            <a:r>
              <a:t>3. Customer books, buys, or resolves issue</a:t>
            </a:r>
          </a:p>
          <a:p>
            <a:r>
              <a:t>4. Business receives instant result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666039B8-D950-9C53-EAE4-FC64B01F8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1202F275-9386-1185-E6CD-0ADD9DC7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ROPE Voice AI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t>Custom voice agents, natural conversations, multilingual support, and full analytics.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43374E87-C703-39D3-7A49-2CEB14C6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7670A666-78A4-B063-D1CC-B3D4567D9F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Affiliate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t>Earn 10–25% commissions on sales between €500–€10,000+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68B0AB2A-8902-DC73-7C4D-E2F9875B6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4D2BD1EA-5FFB-9B32-DF9A-D5E4B583D5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Affiliate Commission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t>• 10–15% basic tier</a:t>
            </a:r>
          </a:p>
          <a:p>
            <a:r>
              <a:t>• 20–25% performance tier</a:t>
            </a:r>
          </a:p>
          <a:p>
            <a:r>
              <a:t>• Recurring revenue options available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F97B96CE-7119-BCB9-5946-587410FA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55" y="6211137"/>
            <a:ext cx="1270000" cy="431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283</Words>
  <Application>Microsoft Macintosh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Parcel</vt:lpstr>
      <vt:lpstr>ROPE Voice AI Affiliate Program</vt:lpstr>
      <vt:lpstr>What Is Voice AI?</vt:lpstr>
      <vt:lpstr>How Businesses Use Voice AI</vt:lpstr>
      <vt:lpstr>Why Voice AI Matters</vt:lpstr>
      <vt:lpstr>Industry Case Studies</vt:lpstr>
      <vt:lpstr>Demo &amp; Call Flow</vt:lpstr>
      <vt:lpstr>ROPE Voice AI Platform</vt:lpstr>
      <vt:lpstr>Affiliate Program Overview</vt:lpstr>
      <vt:lpstr>Affiliate Commission Structure</vt:lpstr>
      <vt:lpstr>How Affiliates Submit Leads</vt:lpstr>
      <vt:lpstr>How Affiliates Get Paid</vt:lpstr>
      <vt:lpstr>Onboarding for Affiliates</vt:lpstr>
      <vt:lpstr>Why Promote ROPE Voice AI?</vt:lpstr>
      <vt:lpstr>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Ed Rowland</cp:lastModifiedBy>
  <cp:revision>5</cp:revision>
  <dcterms:created xsi:type="dcterms:W3CDTF">2013-01-27T09:14:16Z</dcterms:created>
  <dcterms:modified xsi:type="dcterms:W3CDTF">2025-11-28T11:28:08Z</dcterms:modified>
  <cp:category/>
</cp:coreProperties>
</file>